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9" Type="http://schemas.openxmlformats.org/officeDocument/2006/relationships/viewProps" Target="viewProps.xml" /><Relationship Id="rId48" Type="http://schemas.openxmlformats.org/officeDocument/2006/relationships/presProps" Target="presProps.xml" /><Relationship Id="rId1" Type="http://schemas.openxmlformats.org/officeDocument/2006/relationships/slideMaster" Target="slideMasters/slideMaster1.xml" /><Relationship Id="rId51" Type="http://schemas.openxmlformats.org/officeDocument/2006/relationships/tableStyles" Target="tableStyles.xml" /><Relationship Id="rId5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9.png" /><Relationship Id="rId2" Type="http://schemas.openxmlformats.org/officeDocument/2006/relationships/image" Target="../media/image38.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1.png" /><Relationship Id="rId2" Type="http://schemas.openxmlformats.org/officeDocument/2006/relationships/image" Target="../media/image40.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a:p>
            <a:pPr lvl="0"/>
            <a:r>
              <a:rPr/>
              <a:t>Two main policies, both organize disk components into logical levels (or tiers) and are controlled by a size ratio T:</a:t>
            </a:r>
          </a:p>
          <a:p>
            <a:pPr lvl="1"/>
            <a:r>
              <a:rPr/>
              <a:t>Tiering merge: maintains up to T components per level:</a:t>
            </a:r>
          </a:p>
          <a:p>
            <a:pPr lvl="2"/>
            <a:r>
              <a:rPr/>
              <a:t>When level L is full, its T components are merged into a new component at level L + 1;</a:t>
            </a:r>
          </a:p>
          <a:p>
            <a:pPr lvl="2"/>
            <a:r>
              <a:rPr/>
              <a:t>better write performance;</a:t>
            </a:r>
          </a:p>
          <a:p>
            <a:pPr lvl="2"/>
            <a:r>
              <a:rPr/>
              <a:t>good read performance.</a:t>
            </a:r>
          </a:p>
          <a:p>
            <a:pPr lvl="1"/>
            <a:r>
              <a:rPr/>
              <a:t>Leveling merge: each level only maintains one component:</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2692400" y="1193800"/>
            <a:ext cx="3759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merging techniques</a:t>
            </a:r>
          </a:p>
        </p:txBody>
      </p:sp>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compaction and compression (resource wise)</a:t>
            </a:r>
          </a:p>
          <a:p>
            <a:pPr lvl="0"/>
            <a:r>
              <a:rPr/>
              <a:t>Read amplification</a:t>
            </a:r>
          </a:p>
          <a:p>
            <a:pPr lvl="0"/>
            <a:r>
              <a:rPr/>
              <a:t>Write/space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Block Format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2025-01-08T10:52:50Z</dcterms:created>
  <dcterms:modified xsi:type="dcterms:W3CDTF">2025-01-08T10:52:50Z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